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7556500" cy="10680700"/>
  <p:notesSz cx="7556500" cy="1068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1017"/>
            <a:ext cx="6425184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1192"/>
            <a:ext cx="5291327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227"/>
            <a:ext cx="6803135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6561"/>
            <a:ext cx="6803135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33051"/>
            <a:ext cx="241889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>
            <a:spLocks/>
          </p:cNvSpPr>
          <p:nvPr/>
        </p:nvSpPr>
        <p:spPr>
          <a:xfrm>
            <a:off x="730249" y="2749550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spc="-5" dirty="0" smtClean="0"/>
              <a:t>Electrical Circuit-I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4" y="158750"/>
            <a:ext cx="1943371" cy="188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" y="158750"/>
            <a:ext cx="2152650" cy="2124075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730249" y="4134857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kern="0" spc="-5" dirty="0" smtClean="0"/>
              <a:t>3</a:t>
            </a:r>
            <a:r>
              <a:rPr lang="en-US" sz="4300" kern="0" spc="-5" baseline="30000" dirty="0" smtClean="0"/>
              <a:t>rd</a:t>
            </a:r>
            <a:r>
              <a:rPr lang="en-US" sz="4300" kern="0" spc="-5" dirty="0" smtClean="0"/>
              <a:t> Lecture</a:t>
            </a:r>
            <a:endParaRPr lang="en-US" sz="43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54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Office PowerPoint</Application>
  <PresentationFormat>Custom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Comp_Eng_1</dc:creator>
  <cp:lastModifiedBy>engineer</cp:lastModifiedBy>
  <cp:revision>2</cp:revision>
  <dcterms:created xsi:type="dcterms:W3CDTF">2018-11-11T08:38:49Z</dcterms:created>
  <dcterms:modified xsi:type="dcterms:W3CDTF">2018-11-11T05:59:17Z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2018-11-11T00:00:00Z</vt:filetime>
  </property>
  <property fmtid="{D5CDD505-2E9C-101B-9397-08002B2CF9AE}" pid="3" name="LastSaved">
    <vt:filetime>2018-11-11T00:00:00Z</vt:filetime>
  </property>
</Properties>
</file>